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1pPr>
    <a:lvl2pPr marL="0" marR="0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2pPr>
    <a:lvl3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3pPr>
    <a:lvl4pPr marL="0" marR="0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4pPr>
    <a:lvl5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5pPr>
    <a:lvl6pPr marL="0" marR="0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6pPr>
    <a:lvl7pPr marL="0" marR="0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7pPr>
    <a:lvl8pPr marL="0" marR="0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8pPr>
    <a:lvl9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 typeface="Candara"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ndar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F3FF"/>
          </a:solidFill>
        </a:fill>
      </a:tcStyle>
    </a:wholeTbl>
    <a:band2H>
      <a:tcTxStyle/>
      <a:tcStyle>
        <a:tcBdr/>
        <a:fill>
          <a:solidFill>
            <a:srgbClr val="EFF9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8C4F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8C4F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8C4FE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533707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 - 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228600" y="228600"/>
            <a:ext cx="8695944" cy="6035041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00A5E7"/>
              </a:gs>
              <a:gs pos="10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22" name="Group 22"/>
          <p:cNvGrpSpPr/>
          <p:nvPr/>
        </p:nvGrpSpPr>
        <p:grpSpPr>
          <a:xfrm>
            <a:off x="2622407" y="5369602"/>
            <a:ext cx="6312634" cy="852346"/>
            <a:chOff x="0" y="0"/>
            <a:chExt cx="6312633" cy="852345"/>
          </a:xfrm>
        </p:grpSpPr>
        <p:sp>
          <p:nvSpPr>
            <p:cNvPr id="18" name="Shape 18"/>
            <p:cNvSpPr/>
            <p:nvPr/>
          </p:nvSpPr>
          <p:spPr>
            <a:xfrm>
              <a:off x="3432514" y="129583"/>
              <a:ext cx="2880120" cy="71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2"/>
                  </a:lnTo>
                  <a:lnTo>
                    <a:pt x="18774" y="2025"/>
                  </a:lnTo>
                  <a:lnTo>
                    <a:pt x="17800" y="2768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8"/>
                  </a:lnTo>
                  <a:lnTo>
                    <a:pt x="13682" y="6548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3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8"/>
                  </a:lnTo>
                  <a:lnTo>
                    <a:pt x="0" y="18158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7"/>
                  </a:lnTo>
                  <a:lnTo>
                    <a:pt x="3927" y="20183"/>
                  </a:lnTo>
                  <a:lnTo>
                    <a:pt x="4837" y="20588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3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3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8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8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2"/>
                  </a:lnTo>
                  <a:lnTo>
                    <a:pt x="21568" y="13162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0" y="1117"/>
              <a:ext cx="5551628" cy="851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09676" y="13405"/>
              <a:ext cx="5474995" cy="77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994004" y="0"/>
              <a:ext cx="3312245" cy="65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685800" y="1600200"/>
            <a:ext cx="7772400" cy="1780109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1371600" y="3556001"/>
            <a:ext cx="6400800" cy="147320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SzTx/>
              <a:buFont typeface="Candara"/>
              <a:buNone/>
              <a:defRPr sz="2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  <a:lvl2pPr marL="457200" indent="0" algn="ctr">
              <a:buSzTx/>
              <a:buFont typeface="Candara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914400" indent="0" algn="ctr">
              <a:buSzTx/>
              <a:buFont typeface="Candara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1371600" indent="0" algn="ctr">
              <a:buSzTx/>
              <a:buFont typeface="Candara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1828800" indent="0" algn="ctr">
              <a:buSzTx/>
              <a:buFont typeface="Candara"/>
              <a:buNone/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3" name="Shape 3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4" name="Shape 4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5" name="Shape 5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6" name="Shape 6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457200" y="338327"/>
            <a:ext cx="8229600" cy="1252729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标题文本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872066" y="2675467"/>
            <a:ext cx="7408334" cy="345069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 marL="576262" indent="-274319">
              <a:defRPr sz="2200"/>
            </a:lvl2pPr>
            <a:lvl3pPr marL="855662" indent="-228600">
              <a:spcBef>
                <a:spcPts val="400"/>
              </a:spcBef>
              <a:defRPr sz="2000"/>
            </a:lvl3pPr>
            <a:lvl4pPr marL="1143000" indent="-228600">
              <a:spcBef>
                <a:spcPts val="400"/>
              </a:spcBef>
              <a:defRPr sz="1800"/>
            </a:lvl4pPr>
            <a:lvl5pPr marL="1463039" indent="-228600">
              <a:spcBef>
                <a:spcPts val="3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4470469" y="6380337"/>
            <a:ext cx="203064" cy="241301"/>
          </a:xfrm>
          <a:prstGeom prst="rect">
            <a:avLst/>
          </a:prstGeom>
          <a:ln w="12700"/>
        </p:spPr>
        <p:txBody>
          <a:bodyPr wrap="none" lIns="38100" tIns="38100" rIns="38100" bIns="38100" anchor="ctr">
            <a:spAutoFit/>
          </a:bodyPr>
          <a:lstStyle>
            <a:lvl1pPr algn="ctr">
              <a:buClrTx/>
              <a:buFontTx/>
              <a:defRPr sz="1000">
                <a:solidFill>
                  <a:srgbClr val="005299"/>
                </a:solidFill>
                <a:uFill>
                  <a:solidFill>
                    <a:srgbClr val="005299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xmlns:p14="http://schemas.microsoft.com/office/powerpoint/2010/main"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1pPr>
      <a:lvl2pPr marL="0" marR="0" indent="228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2pPr>
      <a:lvl3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3pPr>
      <a:lvl4pPr marL="0" marR="0" indent="685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4pPr>
      <a:lvl5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5pPr>
      <a:lvl6pPr marL="0" marR="0" indent="1143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6pPr>
      <a:lvl7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7pPr>
      <a:lvl8pPr marL="0" marR="0" indent="1600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Candara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1pPr>
      <a:lvl2pPr marL="601201" marR="0" indent="-29925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2pPr>
      <a:lvl3pPr marL="901382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3pPr>
      <a:lvl4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4pPr>
      <a:lvl5pPr marL="1577339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5pPr>
      <a:lvl6pPr marL="3308350" marR="0" indent="-8572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6pPr>
      <a:lvl7pPr marL="3663950" marR="0" indent="-8572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7pPr>
      <a:lvl8pPr marL="4019550" marR="0" indent="-8572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8pPr>
      <a:lvl9pPr marL="4375150" marR="0" indent="-85725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38C4FE"/>
        </a:buClr>
        <a:buSzPct val="100000"/>
        <a:buFont typeface="Symbol"/>
        <a:buChar char="∗"/>
        <a:tabLst/>
        <a:defRPr sz="2400" b="0" i="0" u="none" strike="noStrike" cap="none" spc="0" baseline="0">
          <a:ln>
            <a:noFill/>
          </a:ln>
          <a:solidFill>
            <a:srgbClr val="005299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1pPr>
      <a:lvl2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2pPr>
      <a:lvl3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3pPr>
      <a:lvl4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4pPr>
      <a:lvl5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5pPr>
      <a:lvl6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6pPr>
      <a:lvl7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7pPr>
      <a:lvl8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8pPr>
      <a:lvl9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5299"/>
            </a:solidFill>
          </a:uFill>
          <a:latin typeface="+mn-lt"/>
          <a:ea typeface="+mn-ea"/>
          <a:cs typeface="+mn-cs"/>
          <a:sym typeface="Canda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Relationship Id="rId3" Type="http://schemas.openxmlformats.org/officeDocument/2006/relationships/image" Target="../media/image2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228600"/>
            <a:ext cx="8695944" cy="6035041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00A5E7"/>
              </a:gs>
              <a:gs pos="10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48" name="Group 48"/>
          <p:cNvGrpSpPr/>
          <p:nvPr/>
        </p:nvGrpSpPr>
        <p:grpSpPr>
          <a:xfrm>
            <a:off x="2622407" y="5369602"/>
            <a:ext cx="6312634" cy="852346"/>
            <a:chOff x="0" y="0"/>
            <a:chExt cx="6312633" cy="852345"/>
          </a:xfrm>
        </p:grpSpPr>
        <p:sp>
          <p:nvSpPr>
            <p:cNvPr id="44" name="Shape 44"/>
            <p:cNvSpPr/>
            <p:nvPr/>
          </p:nvSpPr>
          <p:spPr>
            <a:xfrm>
              <a:off x="3432514" y="129583"/>
              <a:ext cx="2880120" cy="714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2"/>
                  </a:lnTo>
                  <a:lnTo>
                    <a:pt x="18774" y="2025"/>
                  </a:lnTo>
                  <a:lnTo>
                    <a:pt x="17800" y="2768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8"/>
                  </a:lnTo>
                  <a:lnTo>
                    <a:pt x="13682" y="6548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3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8"/>
                  </a:lnTo>
                  <a:lnTo>
                    <a:pt x="0" y="18158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7"/>
                  </a:lnTo>
                  <a:lnTo>
                    <a:pt x="3927" y="20183"/>
                  </a:lnTo>
                  <a:lnTo>
                    <a:pt x="4837" y="20588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3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3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8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8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2"/>
                  </a:lnTo>
                  <a:lnTo>
                    <a:pt x="21568" y="13162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0" y="1117"/>
              <a:ext cx="5551628" cy="851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09676" y="13405"/>
              <a:ext cx="5474995" cy="775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994004" y="0"/>
              <a:ext cx="3312245" cy="65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49" name="Shape 4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 ‘Data Road’</a:t>
            </a:r>
          </a:p>
        </p:txBody>
      </p:sp>
      <p:sp>
        <p:nvSpPr>
          <p:cNvPr id="50" name="Shape 5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Bolin Kong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57" name="Group 57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53" name="Shape 53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457201" y="2635249"/>
            <a:ext cx="8448675" cy="3490914"/>
          </a:xfrm>
          <a:prstGeom prst="rect">
            <a:avLst/>
          </a:prstGeom>
        </p:spPr>
        <p:txBody>
          <a:bodyPr/>
          <a:lstStyle/>
          <a:p>
            <a:r>
              <a:t>Bachelor Major - GIS</a:t>
            </a:r>
          </a:p>
          <a:p>
            <a:endParaRPr/>
          </a:p>
          <a:p>
            <a:r>
              <a:t>CitiCorp’s - CSTC - COTS</a:t>
            </a:r>
          </a:p>
          <a:p>
            <a:endParaRPr/>
          </a:p>
          <a:p>
            <a:pPr marL="601201" indent="-299258"/>
            <a:r>
              <a:t>CitiCorp’s - CSTC - Risk</a:t>
            </a:r>
          </a:p>
          <a:p>
            <a:endParaRPr/>
          </a:p>
          <a:p>
            <a:r>
              <a:t>WifiMaster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3959"/>
            </a:lvl1pPr>
          </a:lstStyle>
          <a:p>
            <a:r>
              <a:t>My Data Road</a:t>
            </a:r>
          </a:p>
        </p:txBody>
      </p:sp>
      <p:pic>
        <p:nvPicPr>
          <p:cNvPr id="60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9999" y="-2496"/>
            <a:ext cx="3175002" cy="273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4457" y="2695461"/>
            <a:ext cx="3175001" cy="2114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1401" y="4810445"/>
            <a:ext cx="4260598" cy="2215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69" name="Group 69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65" name="Shape 65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365125" y="2593974"/>
            <a:ext cx="8604250" cy="388778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57200" y="338327"/>
            <a:ext cx="8229600" cy="1016001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005299"/>
                </a:solidFill>
                <a:uFill>
                  <a:solidFill>
                    <a:srgbClr val="005299"/>
                  </a:solidFill>
                </a:uFill>
              </a:defRPr>
            </a:lvl1pPr>
          </a:lstStyle>
          <a:p>
            <a:pP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2400">
                <a:solidFill>
                  <a:srgbClr val="005299"/>
                </a:solidFill>
                <a:uFill>
                  <a:solidFill>
                    <a:srgbClr val="005299"/>
                  </a:solidFill>
                </a:uFill>
              </a:rPr>
              <a:t>CitiCorp’s - CSTC - COTS</a:t>
            </a:r>
          </a:p>
        </p:txBody>
      </p:sp>
      <p:pic>
        <p:nvPicPr>
          <p:cNvPr id="72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3492500"/>
            <a:ext cx="1524000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4400" y="5397500"/>
            <a:ext cx="1104900" cy="1317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1801" y="622300"/>
            <a:ext cx="2133601" cy="148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2873" y="2800808"/>
            <a:ext cx="1270001" cy="1032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9895" y="4203700"/>
            <a:ext cx="1328922" cy="102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19928" y="5934120"/>
            <a:ext cx="1361244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77100" y="3345700"/>
            <a:ext cx="1625601" cy="13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200" y="5397500"/>
            <a:ext cx="1104900" cy="1317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24167" y="4724400"/>
            <a:ext cx="3364134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311900" y="2006600"/>
            <a:ext cx="1968501" cy="1490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88" name="Group 88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84" name="Shape 84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74320" indent="-274320" algn="l">
              <a:spcBef>
                <a:spcPts val="500"/>
              </a:spcBef>
              <a:buClr>
                <a:srgbClr val="38C4FE"/>
              </a:buClr>
              <a:buSzPct val="100000"/>
              <a:buFont typeface="Symbol"/>
              <a:buChar char="∗"/>
              <a:defRPr sz="2400">
                <a:solidFill>
                  <a:srgbClr val="005299"/>
                </a:solidFill>
                <a:uFill>
                  <a:solidFill>
                    <a:srgbClr val="005299"/>
                  </a:solidFill>
                </a:uFill>
              </a:defRPr>
            </a:lvl1pPr>
          </a:lstStyle>
          <a:p>
            <a:r>
              <a:t>CitiCorp’s - CSTC - Risk</a:t>
            </a:r>
          </a:p>
        </p:txBody>
      </p:sp>
      <p:pic>
        <p:nvPicPr>
          <p:cNvPr id="9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0114" y="124867"/>
            <a:ext cx="3837892" cy="26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93" y="1852613"/>
            <a:ext cx="5600701" cy="2758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4628" y="4412408"/>
            <a:ext cx="4117943" cy="303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100" name="Group 100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96" name="Shape 96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74320" indent="-274320" algn="l">
              <a:spcBef>
                <a:spcPts val="500"/>
              </a:spcBef>
              <a:buClr>
                <a:srgbClr val="38C4FE"/>
              </a:buClr>
              <a:buSzPct val="100000"/>
              <a:buFont typeface="Symbol"/>
              <a:buChar char="∗"/>
              <a:defRPr sz="2400">
                <a:solidFill>
                  <a:srgbClr val="005299"/>
                </a:solidFill>
                <a:uFill>
                  <a:solidFill>
                    <a:srgbClr val="005299"/>
                  </a:solidFill>
                </a:uFill>
              </a:defRPr>
            </a:lvl1pPr>
          </a:lstStyle>
          <a:p>
            <a:r>
              <a:t>WifiMaster</a:t>
            </a:r>
          </a:p>
        </p:txBody>
      </p:sp>
      <p:pic>
        <p:nvPicPr>
          <p:cNvPr id="103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4487" y="256874"/>
            <a:ext cx="4509913" cy="2419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579" y="2679303"/>
            <a:ext cx="6603342" cy="4280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111" name="Group 111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107" name="Shape 107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Profile - Future</a:t>
            </a:r>
          </a:p>
        </p:txBody>
      </p:sp>
      <p:pic>
        <p:nvPicPr>
          <p:cNvPr id="114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59" y="1235733"/>
            <a:ext cx="4102101" cy="2786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5449" y="2381250"/>
            <a:ext cx="4591346" cy="452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228600" y="228599"/>
            <a:ext cx="8695944" cy="2468882"/>
          </a:xfrm>
          <a:prstGeom prst="roundRect">
            <a:avLst>
              <a:gd name="adj" fmla="val 3362"/>
            </a:avLst>
          </a:prstGeom>
          <a:gradFill>
            <a:gsLst>
              <a:gs pos="0">
                <a:srgbClr val="00A5E7"/>
              </a:gs>
              <a:gs pos="90000">
                <a:srgbClr val="93DCFE"/>
              </a:gs>
            </a:gsLst>
            <a:lin ang="5400000"/>
          </a:gradFill>
          <a:ln w="15875"/>
        </p:spPr>
        <p:txBody>
          <a:bodyPr lIns="0" tIns="0" rIns="0" bIns="0"/>
          <a:lstStyle/>
          <a:p>
            <a:pPr>
              <a:buClrTx/>
              <a:buFontTx/>
            </a:pPr>
            <a:endParaRPr/>
          </a:p>
        </p:txBody>
      </p:sp>
      <p:grpSp>
        <p:nvGrpSpPr>
          <p:cNvPr id="122" name="Group 122"/>
          <p:cNvGrpSpPr/>
          <p:nvPr/>
        </p:nvGrpSpPr>
        <p:grpSpPr>
          <a:xfrm>
            <a:off x="2619319" y="1695048"/>
            <a:ext cx="6304549" cy="851254"/>
            <a:chOff x="0" y="0"/>
            <a:chExt cx="6304547" cy="851253"/>
          </a:xfrm>
        </p:grpSpPr>
        <p:sp>
          <p:nvSpPr>
            <p:cNvPr id="118" name="Shape 118"/>
            <p:cNvSpPr/>
            <p:nvPr/>
          </p:nvSpPr>
          <p:spPr>
            <a:xfrm>
              <a:off x="3428117" y="129417"/>
              <a:ext cx="2876431" cy="7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2" y="0"/>
                  </a:moveTo>
                  <a:lnTo>
                    <a:pt x="21552" y="0"/>
                  </a:lnTo>
                  <a:lnTo>
                    <a:pt x="20642" y="608"/>
                  </a:lnTo>
                  <a:lnTo>
                    <a:pt x="19716" y="1283"/>
                  </a:lnTo>
                  <a:lnTo>
                    <a:pt x="18774" y="2025"/>
                  </a:lnTo>
                  <a:lnTo>
                    <a:pt x="17800" y="2767"/>
                  </a:lnTo>
                  <a:lnTo>
                    <a:pt x="16811" y="3645"/>
                  </a:lnTo>
                  <a:lnTo>
                    <a:pt x="15789" y="4523"/>
                  </a:lnTo>
                  <a:lnTo>
                    <a:pt x="14751" y="5535"/>
                  </a:lnTo>
                  <a:lnTo>
                    <a:pt x="13682" y="6547"/>
                  </a:lnTo>
                  <a:lnTo>
                    <a:pt x="13682" y="6547"/>
                  </a:lnTo>
                  <a:lnTo>
                    <a:pt x="11750" y="8505"/>
                  </a:lnTo>
                  <a:lnTo>
                    <a:pt x="9866" y="10260"/>
                  </a:lnTo>
                  <a:lnTo>
                    <a:pt x="8062" y="11880"/>
                  </a:lnTo>
                  <a:lnTo>
                    <a:pt x="6322" y="13432"/>
                  </a:lnTo>
                  <a:lnTo>
                    <a:pt x="4662" y="14783"/>
                  </a:lnTo>
                  <a:lnTo>
                    <a:pt x="3049" y="15997"/>
                  </a:lnTo>
                  <a:lnTo>
                    <a:pt x="1501" y="17145"/>
                  </a:lnTo>
                  <a:lnTo>
                    <a:pt x="0" y="18157"/>
                  </a:lnTo>
                  <a:lnTo>
                    <a:pt x="0" y="18157"/>
                  </a:lnTo>
                  <a:lnTo>
                    <a:pt x="1038" y="18765"/>
                  </a:lnTo>
                  <a:lnTo>
                    <a:pt x="2027" y="19305"/>
                  </a:lnTo>
                  <a:lnTo>
                    <a:pt x="2985" y="19778"/>
                  </a:lnTo>
                  <a:lnTo>
                    <a:pt x="3927" y="20182"/>
                  </a:lnTo>
                  <a:lnTo>
                    <a:pt x="4837" y="20587"/>
                  </a:lnTo>
                  <a:lnTo>
                    <a:pt x="5715" y="20858"/>
                  </a:lnTo>
                  <a:lnTo>
                    <a:pt x="6561" y="21127"/>
                  </a:lnTo>
                  <a:lnTo>
                    <a:pt x="7392" y="21330"/>
                  </a:lnTo>
                  <a:lnTo>
                    <a:pt x="8206" y="21465"/>
                  </a:lnTo>
                  <a:lnTo>
                    <a:pt x="8988" y="21532"/>
                  </a:lnTo>
                  <a:lnTo>
                    <a:pt x="9738" y="21600"/>
                  </a:lnTo>
                  <a:lnTo>
                    <a:pt x="10473" y="21600"/>
                  </a:lnTo>
                  <a:lnTo>
                    <a:pt x="11191" y="21532"/>
                  </a:lnTo>
                  <a:lnTo>
                    <a:pt x="11894" y="21465"/>
                  </a:lnTo>
                  <a:lnTo>
                    <a:pt x="12564" y="21330"/>
                  </a:lnTo>
                  <a:lnTo>
                    <a:pt x="13219" y="21127"/>
                  </a:lnTo>
                  <a:lnTo>
                    <a:pt x="13841" y="20925"/>
                  </a:lnTo>
                  <a:lnTo>
                    <a:pt x="14464" y="20655"/>
                  </a:lnTo>
                  <a:lnTo>
                    <a:pt x="15055" y="20317"/>
                  </a:lnTo>
                  <a:lnTo>
                    <a:pt x="15645" y="19980"/>
                  </a:lnTo>
                  <a:lnTo>
                    <a:pt x="16204" y="19575"/>
                  </a:lnTo>
                  <a:lnTo>
                    <a:pt x="16763" y="19170"/>
                  </a:lnTo>
                  <a:lnTo>
                    <a:pt x="17290" y="18697"/>
                  </a:lnTo>
                  <a:lnTo>
                    <a:pt x="17816" y="18225"/>
                  </a:lnTo>
                  <a:lnTo>
                    <a:pt x="18327" y="17685"/>
                  </a:lnTo>
                  <a:lnTo>
                    <a:pt x="18822" y="17145"/>
                  </a:lnTo>
                  <a:lnTo>
                    <a:pt x="19301" y="16537"/>
                  </a:lnTo>
                  <a:lnTo>
                    <a:pt x="19780" y="15930"/>
                  </a:lnTo>
                  <a:lnTo>
                    <a:pt x="20690" y="14580"/>
                  </a:lnTo>
                  <a:lnTo>
                    <a:pt x="21568" y="13163"/>
                  </a:lnTo>
                  <a:lnTo>
                    <a:pt x="21568" y="13163"/>
                  </a:lnTo>
                  <a:lnTo>
                    <a:pt x="21600" y="13095"/>
                  </a:lnTo>
                  <a:lnTo>
                    <a:pt x="21600" y="13095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552" y="0"/>
                  </a:lnTo>
                  <a:lnTo>
                    <a:pt x="21552" y="0"/>
                  </a:lnTo>
                  <a:close/>
                </a:path>
              </a:pathLst>
            </a:custGeom>
            <a:solidFill>
              <a:srgbClr val="D0ECFD">
                <a:alpha val="29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0" y="1115"/>
              <a:ext cx="5544516" cy="850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9"/>
                  </a:moveTo>
                  <a:lnTo>
                    <a:pt x="21600" y="20239"/>
                  </a:lnTo>
                  <a:lnTo>
                    <a:pt x="21128" y="19843"/>
                  </a:lnTo>
                  <a:lnTo>
                    <a:pt x="20639" y="19446"/>
                  </a:lnTo>
                  <a:lnTo>
                    <a:pt x="19621" y="18482"/>
                  </a:lnTo>
                  <a:lnTo>
                    <a:pt x="18544" y="17291"/>
                  </a:lnTo>
                  <a:lnTo>
                    <a:pt x="17409" y="15987"/>
                  </a:lnTo>
                  <a:lnTo>
                    <a:pt x="16208" y="14400"/>
                  </a:lnTo>
                  <a:lnTo>
                    <a:pt x="14941" y="12643"/>
                  </a:lnTo>
                  <a:lnTo>
                    <a:pt x="13608" y="10602"/>
                  </a:lnTo>
                  <a:lnTo>
                    <a:pt x="12200" y="8391"/>
                  </a:lnTo>
                  <a:lnTo>
                    <a:pt x="12200" y="8391"/>
                  </a:lnTo>
                  <a:lnTo>
                    <a:pt x="11645" y="7540"/>
                  </a:lnTo>
                  <a:lnTo>
                    <a:pt x="11106" y="6690"/>
                  </a:lnTo>
                  <a:lnTo>
                    <a:pt x="10585" y="5953"/>
                  </a:lnTo>
                  <a:lnTo>
                    <a:pt x="10063" y="5216"/>
                  </a:lnTo>
                  <a:lnTo>
                    <a:pt x="9558" y="4592"/>
                  </a:lnTo>
                  <a:lnTo>
                    <a:pt x="9069" y="3969"/>
                  </a:lnTo>
                  <a:lnTo>
                    <a:pt x="8589" y="3402"/>
                  </a:lnTo>
                  <a:lnTo>
                    <a:pt x="8117" y="2891"/>
                  </a:lnTo>
                  <a:lnTo>
                    <a:pt x="7661" y="2438"/>
                  </a:lnTo>
                  <a:lnTo>
                    <a:pt x="7206" y="2041"/>
                  </a:lnTo>
                  <a:lnTo>
                    <a:pt x="6344" y="1304"/>
                  </a:lnTo>
                  <a:lnTo>
                    <a:pt x="5524" y="794"/>
                  </a:lnTo>
                  <a:lnTo>
                    <a:pt x="4754" y="397"/>
                  </a:lnTo>
                  <a:lnTo>
                    <a:pt x="4017" y="113"/>
                  </a:lnTo>
                  <a:lnTo>
                    <a:pt x="3321" y="0"/>
                  </a:lnTo>
                  <a:lnTo>
                    <a:pt x="2667" y="0"/>
                  </a:lnTo>
                  <a:lnTo>
                    <a:pt x="2054" y="113"/>
                  </a:lnTo>
                  <a:lnTo>
                    <a:pt x="1483" y="283"/>
                  </a:lnTo>
                  <a:lnTo>
                    <a:pt x="952" y="567"/>
                  </a:lnTo>
                  <a:lnTo>
                    <a:pt x="456" y="907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638" y="1871"/>
                  </a:lnTo>
                  <a:lnTo>
                    <a:pt x="1300" y="2438"/>
                  </a:lnTo>
                  <a:lnTo>
                    <a:pt x="1988" y="3175"/>
                  </a:lnTo>
                  <a:lnTo>
                    <a:pt x="2700" y="3969"/>
                  </a:lnTo>
                  <a:lnTo>
                    <a:pt x="3437" y="4932"/>
                  </a:lnTo>
                  <a:lnTo>
                    <a:pt x="4199" y="5953"/>
                  </a:lnTo>
                  <a:lnTo>
                    <a:pt x="4994" y="7087"/>
                  </a:lnTo>
                  <a:lnTo>
                    <a:pt x="5806" y="8391"/>
                  </a:lnTo>
                  <a:lnTo>
                    <a:pt x="5806" y="8391"/>
                  </a:lnTo>
                  <a:lnTo>
                    <a:pt x="7272" y="10715"/>
                  </a:lnTo>
                  <a:lnTo>
                    <a:pt x="8663" y="12756"/>
                  </a:lnTo>
                  <a:lnTo>
                    <a:pt x="9972" y="14627"/>
                  </a:lnTo>
                  <a:lnTo>
                    <a:pt x="10610" y="15420"/>
                  </a:lnTo>
                  <a:lnTo>
                    <a:pt x="11214" y="16214"/>
                  </a:lnTo>
                  <a:lnTo>
                    <a:pt x="11810" y="16951"/>
                  </a:lnTo>
                  <a:lnTo>
                    <a:pt x="12390" y="17575"/>
                  </a:lnTo>
                  <a:lnTo>
                    <a:pt x="12953" y="18198"/>
                  </a:lnTo>
                  <a:lnTo>
                    <a:pt x="13500" y="18765"/>
                  </a:lnTo>
                  <a:lnTo>
                    <a:pt x="14030" y="19219"/>
                  </a:lnTo>
                  <a:lnTo>
                    <a:pt x="14544" y="19672"/>
                  </a:lnTo>
                  <a:lnTo>
                    <a:pt x="15040" y="20069"/>
                  </a:lnTo>
                  <a:lnTo>
                    <a:pt x="15529" y="20466"/>
                  </a:lnTo>
                  <a:lnTo>
                    <a:pt x="16001" y="20750"/>
                  </a:lnTo>
                  <a:lnTo>
                    <a:pt x="16457" y="20976"/>
                  </a:lnTo>
                  <a:lnTo>
                    <a:pt x="16896" y="21203"/>
                  </a:lnTo>
                  <a:lnTo>
                    <a:pt x="17326" y="21373"/>
                  </a:lnTo>
                  <a:lnTo>
                    <a:pt x="17749" y="21487"/>
                  </a:lnTo>
                  <a:lnTo>
                    <a:pt x="18155" y="21600"/>
                  </a:lnTo>
                  <a:lnTo>
                    <a:pt x="18544" y="21600"/>
                  </a:lnTo>
                  <a:lnTo>
                    <a:pt x="18925" y="21600"/>
                  </a:lnTo>
                  <a:lnTo>
                    <a:pt x="19298" y="21543"/>
                  </a:lnTo>
                  <a:lnTo>
                    <a:pt x="19654" y="21487"/>
                  </a:lnTo>
                  <a:lnTo>
                    <a:pt x="20002" y="21373"/>
                  </a:lnTo>
                  <a:lnTo>
                    <a:pt x="20341" y="21203"/>
                  </a:lnTo>
                  <a:lnTo>
                    <a:pt x="20672" y="20976"/>
                  </a:lnTo>
                  <a:lnTo>
                    <a:pt x="20987" y="20750"/>
                  </a:lnTo>
                  <a:lnTo>
                    <a:pt x="21302" y="20523"/>
                  </a:lnTo>
                  <a:lnTo>
                    <a:pt x="21600" y="20239"/>
                  </a:lnTo>
                  <a:lnTo>
                    <a:pt x="21600" y="20239"/>
                  </a:lnTo>
                  <a:close/>
                </a:path>
              </a:pathLst>
            </a:custGeom>
            <a:solidFill>
              <a:srgbClr val="D0ECFD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09408" y="13388"/>
              <a:ext cx="5467980" cy="77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79"/>
                  </a:moveTo>
                  <a:lnTo>
                    <a:pt x="0" y="2179"/>
                  </a:lnTo>
                  <a:lnTo>
                    <a:pt x="76" y="2054"/>
                  </a:lnTo>
                  <a:lnTo>
                    <a:pt x="302" y="1743"/>
                  </a:lnTo>
                  <a:lnTo>
                    <a:pt x="689" y="1307"/>
                  </a:lnTo>
                  <a:lnTo>
                    <a:pt x="941" y="1058"/>
                  </a:lnTo>
                  <a:lnTo>
                    <a:pt x="1235" y="809"/>
                  </a:lnTo>
                  <a:lnTo>
                    <a:pt x="1562" y="622"/>
                  </a:lnTo>
                  <a:lnTo>
                    <a:pt x="1940" y="436"/>
                  </a:lnTo>
                  <a:lnTo>
                    <a:pt x="2351" y="249"/>
                  </a:lnTo>
                  <a:lnTo>
                    <a:pt x="2813" y="124"/>
                  </a:lnTo>
                  <a:lnTo>
                    <a:pt x="3317" y="62"/>
                  </a:lnTo>
                  <a:lnTo>
                    <a:pt x="3863" y="0"/>
                  </a:lnTo>
                  <a:lnTo>
                    <a:pt x="4451" y="62"/>
                  </a:lnTo>
                  <a:lnTo>
                    <a:pt x="5081" y="187"/>
                  </a:lnTo>
                  <a:lnTo>
                    <a:pt x="5761" y="436"/>
                  </a:lnTo>
                  <a:lnTo>
                    <a:pt x="6483" y="747"/>
                  </a:lnTo>
                  <a:lnTo>
                    <a:pt x="7248" y="1245"/>
                  </a:lnTo>
                  <a:lnTo>
                    <a:pt x="8062" y="1805"/>
                  </a:lnTo>
                  <a:lnTo>
                    <a:pt x="8927" y="2490"/>
                  </a:lnTo>
                  <a:lnTo>
                    <a:pt x="9834" y="3299"/>
                  </a:lnTo>
                  <a:lnTo>
                    <a:pt x="10792" y="4295"/>
                  </a:lnTo>
                  <a:lnTo>
                    <a:pt x="11791" y="5416"/>
                  </a:lnTo>
                  <a:lnTo>
                    <a:pt x="12841" y="6723"/>
                  </a:lnTo>
                  <a:lnTo>
                    <a:pt x="13941" y="8279"/>
                  </a:lnTo>
                  <a:lnTo>
                    <a:pt x="15091" y="9960"/>
                  </a:lnTo>
                  <a:lnTo>
                    <a:pt x="16292" y="11827"/>
                  </a:lnTo>
                  <a:lnTo>
                    <a:pt x="17544" y="13944"/>
                  </a:lnTo>
                  <a:lnTo>
                    <a:pt x="18845" y="16247"/>
                  </a:lnTo>
                  <a:lnTo>
                    <a:pt x="20198" y="18799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90169" y="0"/>
              <a:ext cx="3308002" cy="651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1600"/>
                  </a:lnTo>
                  <a:lnTo>
                    <a:pt x="625" y="20712"/>
                  </a:lnTo>
                  <a:lnTo>
                    <a:pt x="2332" y="18419"/>
                  </a:lnTo>
                  <a:lnTo>
                    <a:pt x="3512" y="16866"/>
                  </a:lnTo>
                  <a:lnTo>
                    <a:pt x="4872" y="15164"/>
                  </a:lnTo>
                  <a:lnTo>
                    <a:pt x="6386" y="13315"/>
                  </a:lnTo>
                  <a:lnTo>
                    <a:pt x="8010" y="11318"/>
                  </a:lnTo>
                  <a:lnTo>
                    <a:pt x="9731" y="9395"/>
                  </a:lnTo>
                  <a:lnTo>
                    <a:pt x="11494" y="7471"/>
                  </a:lnTo>
                  <a:lnTo>
                    <a:pt x="13299" y="5696"/>
                  </a:lnTo>
                  <a:lnTo>
                    <a:pt x="15089" y="3995"/>
                  </a:lnTo>
                  <a:lnTo>
                    <a:pt x="15978" y="3255"/>
                  </a:lnTo>
                  <a:lnTo>
                    <a:pt x="16839" y="2515"/>
                  </a:lnTo>
                  <a:lnTo>
                    <a:pt x="17699" y="1923"/>
                  </a:lnTo>
                  <a:lnTo>
                    <a:pt x="18532" y="1332"/>
                  </a:lnTo>
                  <a:lnTo>
                    <a:pt x="19351" y="888"/>
                  </a:lnTo>
                  <a:lnTo>
                    <a:pt x="20129" y="518"/>
                  </a:lnTo>
                  <a:lnTo>
                    <a:pt x="20878" y="222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buClrTx/>
                <a:buFontTx/>
              </a:pPr>
              <a:endParaRPr/>
            </a:p>
          </p:txBody>
        </p:sp>
      </p:grp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endParaRPr dirty="0"/>
          </a:p>
          <a:p>
            <a:pPr algn="ctr"/>
            <a:endParaRPr dirty="0"/>
          </a:p>
          <a:p>
            <a:pPr algn="ctr">
              <a:defRPr sz="4800"/>
            </a:pP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ndara"/>
        <a:ea typeface="Candara"/>
        <a:cs typeface="Candara"/>
      </a:majorFont>
      <a:minorFont>
        <a:latin typeface="Candara"/>
        <a:ea typeface="Candara"/>
        <a:cs typeface="Canda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Candara"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Candara"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ndara"/>
        <a:ea typeface="Candara"/>
        <a:cs typeface="Candara"/>
      </a:majorFont>
      <a:minorFont>
        <a:latin typeface="Candara"/>
        <a:ea typeface="Candara"/>
        <a:cs typeface="Canda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Candara"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 typeface="Candara"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nda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Macintosh PowerPoint</Application>
  <PresentationFormat>全屏显示(4:3)</PresentationFormat>
  <Paragraphs>16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White</vt:lpstr>
      <vt:lpstr>My ‘Data Road’</vt:lpstr>
      <vt:lpstr>My Data Road</vt:lpstr>
      <vt:lpstr>CitiCorp’s - CSTC - COTS</vt:lpstr>
      <vt:lpstr>CitiCorp’s - CSTC - Risk</vt:lpstr>
      <vt:lpstr>WifiMaster</vt:lpstr>
      <vt:lpstr>Profile - Future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‘Data Road’</dc:title>
  <cp:lastModifiedBy>kongbolin kong</cp:lastModifiedBy>
  <cp:revision>1</cp:revision>
  <dcterms:modified xsi:type="dcterms:W3CDTF">2016-05-16T13:47:18Z</dcterms:modified>
</cp:coreProperties>
</file>